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8" r:id="rId2"/>
    <p:sldId id="265" r:id="rId3"/>
    <p:sldId id="259" r:id="rId4"/>
    <p:sldId id="261" r:id="rId5"/>
    <p:sldId id="262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275" r:id="rId16"/>
    <p:sldId id="276" r:id="rId17"/>
    <p:sldId id="274" r:id="rId18"/>
    <p:sldId id="277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280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D62E987-7EBA-43A6-9FB1-518ACC0C0016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2022/12/4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1CB75E-0C48-4433-BA77-C1F21AF9D86A}" type="datetime1">
              <a:rPr lang="zh-TW" altLang="en-US" smtClean="0"/>
              <a:pPr/>
              <a:t>2022/12/4</a:t>
            </a:fld>
            <a:endParaRPr lang="zh-TW" altLang="en-US" dirty="0"/>
          </a:p>
        </p:txBody>
      </p:sp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ED491D0-8E1B-49C7-849B-A28568D94497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zh-TW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90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11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8B6B7473-3841-4310-A92D-45F4234A4D99}" type="datetime1">
              <a:rPr lang="zh-TW" altLang="en-US" smtClean="0"/>
              <a:t>2022/12/4</a:t>
            </a:fld>
            <a:endParaRPr lang="zh-TW" altLang="en-US" dirty="0"/>
          </a:p>
        </p:txBody>
      </p:sp>
      <p:sp>
        <p:nvSpPr>
          <p:cNvPr id="12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zh-TW" altLang="en-US" dirty="0"/>
          </a:p>
        </p:txBody>
      </p:sp>
      <p:sp>
        <p:nvSpPr>
          <p:cNvPr id="13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vert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8DA54F-09DA-40C7-94BF-F70C65D47277}" type="datetime1">
              <a:rPr lang="zh-TW" altLang="en-US" smtClean="0"/>
              <a:t>2022/12/4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vert"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vert"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/>
          <a:p>
            <a:pPr rtl="0"/>
            <a:fld id="{D54919F1-24D0-4E1A-AA72-938259D33249}" type="datetime1">
              <a:rPr lang="zh-TW" altLang="en-US" smtClean="0"/>
              <a:t>2022/12/4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77D3FD-330B-4CB0-A3EC-FEEB68936716}" type="datetime1">
              <a:rPr lang="zh-TW" altLang="en-US" smtClean="0"/>
              <a:t>2022/12/4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24CB66F-0E05-4060-91FE-0E267F1F994D}" type="datetime1">
              <a:rPr lang="zh-TW" altLang="en-US" smtClean="0"/>
              <a:t>2022/12/4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5970C7-53D0-4037-A35C-F4391F0487AD}" type="datetime1">
              <a:rPr lang="zh-TW" altLang="en-US" smtClean="0"/>
              <a:t>2022/12/4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5BBE3D-E4A3-4F8C-BCBA-ACD3DFFAB02B}" type="datetime1">
              <a:rPr lang="zh-TW" altLang="en-US" smtClean="0"/>
              <a:t>2022/12/4</a:t>
            </a:fld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FB8FB9-2B89-4156-AF6D-5A83D34667E5}" type="datetime1">
              <a:rPr lang="zh-TW" altLang="en-US" smtClean="0"/>
              <a:t>2022/12/4</a:t>
            </a:fld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F16C17-67FC-4A0E-9E68-FB4A6B56BE55}" type="datetime1">
              <a:rPr lang="zh-TW" altLang="en-US" smtClean="0"/>
              <a:t>2022/12/4</a:t>
            </a:fld>
            <a:endParaRPr lang="zh-TW" altLang="en-US" dirty="0"/>
          </a:p>
        </p:txBody>
      </p:sp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" name="內容預留位置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19DB72-BD3B-4B47-903B-355F9C602C04}" type="datetime1">
              <a:rPr lang="zh-TW" altLang="en-US" smtClean="0"/>
              <a:t>2022/12/4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046D29-3F99-44FB-BAC5-ACDB7052D95D}" type="datetime1">
              <a:rPr lang="zh-TW" altLang="en-US" smtClean="0"/>
              <a:t>2022/12/4</a:t>
            </a:fld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TW" smtClean="0"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標題預留位置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  <a:p>
            <a:pPr lvl="5" rtl="0"/>
            <a:r>
              <a:rPr lang="zh-TW" altLang="en-US" dirty="0"/>
              <a:t>第六</a:t>
            </a:r>
          </a:p>
          <a:p>
            <a:pPr lvl="6" rtl="0"/>
            <a:r>
              <a:rPr lang="zh-TW" altLang="en-US" dirty="0"/>
              <a:t>第七</a:t>
            </a:r>
          </a:p>
          <a:p>
            <a:pPr lvl="7" rtl="0"/>
            <a:r>
              <a:rPr lang="zh-TW" altLang="en-US" dirty="0"/>
              <a:t>第八</a:t>
            </a:r>
          </a:p>
          <a:p>
            <a:pPr lvl="8" rtl="0"/>
            <a:r>
              <a:rPr lang="zh-TW" altLang="en-US" dirty="0"/>
              <a:t>第九</a:t>
            </a:r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0AF6FD2-978B-430C-B5B2-ECD530D5B54F}" type="datetime1">
              <a:rPr lang="zh-TW" altLang="en-US" smtClean="0"/>
              <a:t>2022/12/4</a:t>
            </a:fld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D266BE7-899D-4075-917F-DBDE33B6B692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175198" y="1943842"/>
            <a:ext cx="8946894" cy="2387600"/>
          </a:xfrm>
        </p:spPr>
        <p:txBody>
          <a:bodyPr rtlCol="0"/>
          <a:lstStyle/>
          <a:p>
            <a:pPr rtl="0"/>
            <a:r>
              <a:rPr lang="en-US" altLang="zh-TW" dirty="0"/>
              <a:t>Service Manage System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TW" dirty="0"/>
              <a:t>B083040021</a:t>
            </a:r>
            <a:r>
              <a:rPr lang="zh-TW" altLang="en-US" dirty="0"/>
              <a:t> 嚴宇同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DD931A-F449-4272-AA83-85A0AF1B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Homepage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30F608E-E92F-689F-BF49-535CD1D95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525" y="2446474"/>
            <a:ext cx="9629775" cy="3474764"/>
          </a:xfrm>
        </p:spPr>
      </p:pic>
    </p:spTree>
    <p:extLst>
      <p:ext uri="{BB962C8B-B14F-4D97-AF65-F5344CB8AC3E}">
        <p14:creationId xmlns:p14="http://schemas.microsoft.com/office/powerpoint/2010/main" val="81298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9A5CB-C0AD-F17A-96DA-1E6B2EBD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View Service Schedule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C0E5FB-F06C-2F7E-38F5-5B97EDA90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可查看所有服務排班、服務資訊內容</a:t>
            </a:r>
            <a:endParaRPr lang="en-US" altLang="zh-TW" dirty="0"/>
          </a:p>
          <a:p>
            <a:r>
              <a:rPr lang="zh-TW" altLang="en-US" dirty="0"/>
              <a:t>包含學生</a:t>
            </a:r>
            <a:r>
              <a:rPr lang="en-US" altLang="zh-TW" dirty="0"/>
              <a:t>ID</a:t>
            </a:r>
            <a:r>
              <a:rPr lang="zh-TW" altLang="en-US" dirty="0"/>
              <a:t>、學生姓名、服務日期、服務時間、服務類型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888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9A5CB-C0AD-F17A-96DA-1E6B2EBD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View Service Schedule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07F4AA5-972E-6E92-8D96-966041186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525" y="3704004"/>
            <a:ext cx="9629775" cy="95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8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9A5CB-C0AD-F17A-96DA-1E6B2EBD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Modify Service Schedule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C0E5FB-F06C-2F7E-38F5-5B97EDA90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可</a:t>
            </a:r>
            <a:r>
              <a:rPr lang="en-US" altLang="zh-TW" dirty="0"/>
              <a:t>Insert</a:t>
            </a:r>
            <a:r>
              <a:rPr lang="zh-TW" altLang="en-US" dirty="0"/>
              <a:t>、</a:t>
            </a:r>
            <a:r>
              <a:rPr lang="en-US" altLang="zh-TW" dirty="0"/>
              <a:t>Delete</a:t>
            </a:r>
            <a:r>
              <a:rPr lang="zh-TW" altLang="en-US" dirty="0"/>
              <a:t>所有服務排班、服務資訊內容</a:t>
            </a:r>
            <a:endParaRPr lang="en-US" altLang="zh-TW" dirty="0"/>
          </a:p>
          <a:p>
            <a:r>
              <a:rPr lang="en-US" altLang="zh-TW" dirty="0"/>
              <a:t>Delete</a:t>
            </a:r>
            <a:r>
              <a:rPr lang="zh-TW" altLang="en-US" dirty="0"/>
              <a:t>只需要輸入</a:t>
            </a:r>
            <a:r>
              <a:rPr lang="en-US" altLang="zh-TW" dirty="0"/>
              <a:t>serviceID</a:t>
            </a:r>
            <a:r>
              <a:rPr lang="zh-TW" altLang="en-US" dirty="0"/>
              <a:t>即可</a:t>
            </a:r>
            <a:endParaRPr lang="en-US" altLang="zh-TW" dirty="0"/>
          </a:p>
          <a:p>
            <a:r>
              <a:rPr lang="zh-TW" altLang="en-US" dirty="0"/>
              <a:t>只有老師、服務單位可以做更改</a:t>
            </a:r>
          </a:p>
        </p:txBody>
      </p:sp>
    </p:spTree>
    <p:extLst>
      <p:ext uri="{BB962C8B-B14F-4D97-AF65-F5344CB8AC3E}">
        <p14:creationId xmlns:p14="http://schemas.microsoft.com/office/powerpoint/2010/main" val="111416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9A5CB-C0AD-F17A-96DA-1E6B2EBD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Modify Service Schedule - Insert</a:t>
            </a:r>
            <a:endParaRPr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4BC92413-A067-9885-FBF3-6067FFB8D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5960" y="2190750"/>
            <a:ext cx="8736905" cy="3986213"/>
          </a:xfrm>
        </p:spPr>
      </p:pic>
    </p:spTree>
    <p:extLst>
      <p:ext uri="{BB962C8B-B14F-4D97-AF65-F5344CB8AC3E}">
        <p14:creationId xmlns:p14="http://schemas.microsoft.com/office/powerpoint/2010/main" val="136795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9A5CB-C0AD-F17A-96DA-1E6B2EBD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Modify Service Schedule - Insert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DC52A42-E082-1045-1D1A-5DF4A785E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525" y="3665782"/>
            <a:ext cx="9629775" cy="1036148"/>
          </a:xfrm>
        </p:spPr>
      </p:pic>
    </p:spTree>
    <p:extLst>
      <p:ext uri="{BB962C8B-B14F-4D97-AF65-F5344CB8AC3E}">
        <p14:creationId xmlns:p14="http://schemas.microsoft.com/office/powerpoint/2010/main" val="376915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9A5CB-C0AD-F17A-96DA-1E6B2EBD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Modify Service Schedule - Delete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323B0DD2-E5CE-D1BE-2538-0CAFDE0A2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463" y="2617457"/>
            <a:ext cx="10579648" cy="1436537"/>
          </a:xfr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D58C1A7-9BFF-B19E-635D-60C8A764A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89" y="4472108"/>
            <a:ext cx="10582221" cy="119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6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9A5CB-C0AD-F17A-96DA-1E6B2EBD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Comment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C0E5FB-F06C-2F7E-38F5-5B97EDA90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老師或是服務單位可以針對每次的服務進行評論，並記錄在後台</a:t>
            </a:r>
            <a:endParaRPr lang="en-US" altLang="zh-TW" dirty="0"/>
          </a:p>
          <a:p>
            <a:r>
              <a:rPr lang="zh-TW" altLang="en-US" dirty="0"/>
              <a:t>會自動記錄</a:t>
            </a:r>
            <a:r>
              <a:rPr lang="en-US" altLang="zh-TW" dirty="0"/>
              <a:t>reviewer</a:t>
            </a:r>
            <a:r>
              <a:rPr lang="zh-TW" altLang="en-US" dirty="0"/>
              <a:t>名稱</a:t>
            </a: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7FC5FA6-90FC-9440-004F-682F973CE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92" y="3429000"/>
            <a:ext cx="10779968" cy="269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0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9A5CB-C0AD-F17A-96DA-1E6B2EBD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Background Check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C0E5FB-F06C-2F7E-38F5-5B97EDA90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學生、老師、服務單位可以互相查詢彼此的背景資料</a:t>
            </a: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F47A0CFA-82AD-F623-6605-28788AD8A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525" y="3029087"/>
            <a:ext cx="9629775" cy="230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6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9A5CB-C0AD-F17A-96DA-1E6B2EBD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Background Check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0276F5A-53D2-3C96-A2E2-5D912A5A0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525" y="2692348"/>
            <a:ext cx="9629775" cy="2983016"/>
          </a:xfrm>
        </p:spPr>
      </p:pic>
    </p:spTree>
    <p:extLst>
      <p:ext uri="{BB962C8B-B14F-4D97-AF65-F5344CB8AC3E}">
        <p14:creationId xmlns:p14="http://schemas.microsoft.com/office/powerpoint/2010/main" val="283410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F5FD21-CA32-9B26-3F3D-EF86C7929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Login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7EAC23-EC08-33D1-54B3-2DDF16995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725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9A5CB-C0AD-F17A-96DA-1E6B2EBD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Bulletin Board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C0E5FB-F06C-2F7E-38F5-5B97EDA90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布告欄 </a:t>
            </a:r>
            <a:r>
              <a:rPr lang="en-US" altLang="zh-TW" dirty="0"/>
              <a:t>–</a:t>
            </a:r>
            <a:r>
              <a:rPr lang="zh-TW" altLang="en-US" dirty="0"/>
              <a:t> 含發布人、</a:t>
            </a:r>
            <a:r>
              <a:rPr lang="en-US" altLang="zh-TW" dirty="0"/>
              <a:t>title</a:t>
            </a:r>
            <a:r>
              <a:rPr lang="zh-TW" altLang="en-US" dirty="0"/>
              <a:t>、公告內容、發布時間</a:t>
            </a:r>
            <a:endParaRPr lang="en-US" altLang="zh-TW" dirty="0"/>
          </a:p>
          <a:p>
            <a:r>
              <a:rPr lang="zh-TW" altLang="en-US" dirty="0"/>
              <a:t>只有老師或是服務單位可以發公告，學生只能查看</a:t>
            </a:r>
            <a:endParaRPr lang="en-US" altLang="zh-TW" dirty="0"/>
          </a:p>
          <a:p>
            <a:r>
              <a:rPr lang="zh-TW" altLang="en-US" dirty="0"/>
              <a:t>可以新增、刪除、或是取消動作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142487C-A22A-5A98-0578-4C79478D9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795" y="3855168"/>
            <a:ext cx="9315362" cy="268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4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9A5CB-C0AD-F17A-96DA-1E6B2EBD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Bulletin Board</a:t>
            </a:r>
            <a:r>
              <a:rPr lang="zh-TW" altLang="en-US" dirty="0"/>
              <a:t> </a:t>
            </a:r>
            <a:r>
              <a:rPr lang="en-US" altLang="zh-TW" dirty="0"/>
              <a:t>- Submit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C0E5FB-F06C-2F7E-38F5-5B97EDA90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5ECC060-D191-118C-F498-258C17EBA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73" y="2336436"/>
            <a:ext cx="10920453" cy="384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9A5CB-C0AD-F17A-96DA-1E6B2EBD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Bulletin Board</a:t>
            </a:r>
            <a:r>
              <a:rPr lang="zh-TW" altLang="en-US" dirty="0"/>
              <a:t> </a:t>
            </a:r>
            <a:r>
              <a:rPr lang="en-US" altLang="zh-TW" dirty="0"/>
              <a:t>- Submit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C0E5FB-F06C-2F7E-38F5-5B97EDA90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0C6BC7-C8E7-6E6F-E808-6F6B6C5F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41" y="2271513"/>
            <a:ext cx="10971469" cy="412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1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9A5CB-C0AD-F17A-96DA-1E6B2EBD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Bulletin Board</a:t>
            </a:r>
            <a:r>
              <a:rPr lang="zh-TW" altLang="en-US" dirty="0"/>
              <a:t> </a:t>
            </a:r>
            <a:r>
              <a:rPr lang="en-US" altLang="zh-TW" dirty="0"/>
              <a:t>-Delete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C0E5FB-F06C-2F7E-38F5-5B97EDA90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C692CF1-B875-333C-ACB8-F963D9478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87" y="2439752"/>
            <a:ext cx="10388977" cy="387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9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9A5CB-C0AD-F17A-96DA-1E6B2EBD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Bulletin Board</a:t>
            </a:r>
            <a:r>
              <a:rPr lang="zh-TW" altLang="en-US" dirty="0"/>
              <a:t> </a:t>
            </a:r>
            <a:r>
              <a:rPr lang="en-US" altLang="zh-TW" dirty="0"/>
              <a:t>-Delete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C0E5FB-F06C-2F7E-38F5-5B97EDA90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5239E9-346A-29CC-EF99-9CFCE4B86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21" y="2577760"/>
            <a:ext cx="10185109" cy="359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6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9A5CB-C0AD-F17A-96DA-1E6B2EBD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Message Board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C0E5FB-F06C-2F7E-38F5-5B97EDA90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留言板 </a:t>
            </a:r>
            <a:r>
              <a:rPr lang="en-US" altLang="zh-TW" dirty="0"/>
              <a:t>– </a:t>
            </a:r>
            <a:r>
              <a:rPr lang="zh-TW" altLang="en-US" dirty="0"/>
              <a:t>可以匿名發表留言在留言板上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43E7732-0D9E-C55D-9983-B6AED5204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226" y="2779045"/>
            <a:ext cx="9504499" cy="387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3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9A5CB-C0AD-F17A-96DA-1E6B2EBD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Message Board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C0E5FB-F06C-2F7E-38F5-5B97EDA90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7DCC26-3C2D-0CA5-8095-D3CB3AC89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03" y="2942083"/>
            <a:ext cx="11290794" cy="254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6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AEA077-8C58-BE28-EB6F-D7FC2200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Logout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BD2B47-FDA2-7E00-F67A-4999F569E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會清除所有登入狀態</a:t>
            </a:r>
            <a:r>
              <a:rPr lang="en-US" altLang="zh-TW" dirty="0"/>
              <a:t>(Session)</a:t>
            </a:r>
            <a:r>
              <a:rPr lang="zh-TW" altLang="en-US" dirty="0"/>
              <a:t>，回復到原始狀態</a:t>
            </a:r>
            <a:endParaRPr lang="en-US" altLang="zh-TW" dirty="0"/>
          </a:p>
          <a:p>
            <a:r>
              <a:rPr lang="zh-TW" altLang="en-US" dirty="0"/>
              <a:t>跳回登入頁面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6081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B12104-30CC-E123-5F74-B1474B81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Login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92C741-820E-95E4-7199-47C02C68A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登入檢查</a:t>
            </a:r>
            <a:r>
              <a:rPr lang="en-US" altLang="zh-TW" dirty="0"/>
              <a:t>(</a:t>
            </a:r>
            <a:r>
              <a:rPr lang="zh-TW" altLang="en-US" dirty="0"/>
              <a:t>是否有該使用者</a:t>
            </a:r>
            <a:r>
              <a:rPr lang="en-US" altLang="zh-TW" dirty="0"/>
              <a:t>&amp;</a:t>
            </a:r>
            <a:r>
              <a:rPr lang="zh-TW" altLang="en-US" dirty="0"/>
              <a:t>密碼正確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密碼不正確則有</a:t>
            </a:r>
            <a:r>
              <a:rPr lang="en-US" altLang="zh-TW" dirty="0"/>
              <a:t>error message</a:t>
            </a:r>
          </a:p>
          <a:p>
            <a:r>
              <a:rPr lang="zh-TW" altLang="en-US" dirty="0"/>
              <a:t>第一次使用可註冊</a:t>
            </a:r>
            <a:endParaRPr lang="en-US" altLang="zh-TW" dirty="0"/>
          </a:p>
          <a:p>
            <a:r>
              <a:rPr lang="en-US" altLang="zh-TW" dirty="0"/>
              <a:t>User</a:t>
            </a:r>
            <a:r>
              <a:rPr lang="zh-TW" altLang="en-US" dirty="0"/>
              <a:t>分三種</a:t>
            </a:r>
            <a:r>
              <a:rPr lang="en-US" altLang="zh-TW" dirty="0"/>
              <a:t>:</a:t>
            </a:r>
            <a:r>
              <a:rPr lang="zh-TW" altLang="en-US" dirty="0"/>
              <a:t> 學生</a:t>
            </a:r>
            <a:r>
              <a:rPr lang="en-US" altLang="zh-TW" dirty="0"/>
              <a:t>(</a:t>
            </a:r>
            <a:r>
              <a:rPr lang="zh-TW" altLang="en-US" dirty="0"/>
              <a:t>權限低</a:t>
            </a:r>
            <a:r>
              <a:rPr lang="en-US" altLang="zh-TW" dirty="0"/>
              <a:t>)</a:t>
            </a:r>
            <a:r>
              <a:rPr lang="zh-TW" altLang="en-US" dirty="0"/>
              <a:t>、老師、服務單位</a:t>
            </a:r>
          </a:p>
        </p:txBody>
      </p:sp>
    </p:spTree>
    <p:extLst>
      <p:ext uri="{BB962C8B-B14F-4D97-AF65-F5344CB8AC3E}">
        <p14:creationId xmlns:p14="http://schemas.microsoft.com/office/powerpoint/2010/main" val="19222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B12104-30CC-E123-5F74-B1474B81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Login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D63819E-AFE0-8959-0398-F1917BB38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525" y="2947534"/>
            <a:ext cx="9629775" cy="2472645"/>
          </a:xfrm>
        </p:spPr>
      </p:pic>
    </p:spTree>
    <p:extLst>
      <p:ext uri="{BB962C8B-B14F-4D97-AF65-F5344CB8AC3E}">
        <p14:creationId xmlns:p14="http://schemas.microsoft.com/office/powerpoint/2010/main" val="47857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B12104-30CC-E123-5F74-B1474B81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Login</a:t>
            </a:r>
            <a:r>
              <a:rPr lang="zh-TW" altLang="en-US" dirty="0"/>
              <a:t> </a:t>
            </a:r>
            <a:r>
              <a:rPr lang="en-US" altLang="zh-TW" dirty="0"/>
              <a:t>Error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ADAE3493-5125-5DF7-73BB-CF62F9768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525" y="2905412"/>
            <a:ext cx="9629775" cy="2556888"/>
          </a:xfrm>
        </p:spPr>
      </p:pic>
    </p:spTree>
    <p:extLst>
      <p:ext uri="{BB962C8B-B14F-4D97-AF65-F5344CB8AC3E}">
        <p14:creationId xmlns:p14="http://schemas.microsoft.com/office/powerpoint/2010/main" val="52636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DACA78-6A75-E1D9-AE4E-B5331363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Login Register </a:t>
            </a:r>
            <a:r>
              <a:rPr lang="zh-TW" altLang="en-US" dirty="0"/>
              <a:t>會儲存用戶資料以便登入</a:t>
            </a:r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7060F7AD-C58F-E409-F59E-FDD51A7C4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525" y="2521814"/>
            <a:ext cx="9629775" cy="3324085"/>
          </a:xfrm>
        </p:spPr>
      </p:pic>
    </p:spTree>
    <p:extLst>
      <p:ext uri="{BB962C8B-B14F-4D97-AF65-F5344CB8AC3E}">
        <p14:creationId xmlns:p14="http://schemas.microsoft.com/office/powerpoint/2010/main" val="1627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E713A1-8A41-D4D4-497A-287494800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 Login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E9B0F8A-4B30-2D32-A5DE-A995690B5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525" y="2952549"/>
            <a:ext cx="9629775" cy="2462614"/>
          </a:xfrm>
        </p:spPr>
      </p:pic>
    </p:spTree>
    <p:extLst>
      <p:ext uri="{BB962C8B-B14F-4D97-AF65-F5344CB8AC3E}">
        <p14:creationId xmlns:p14="http://schemas.microsoft.com/office/powerpoint/2010/main" val="253580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C8FF03-2AD1-3D7A-036D-51DC0EC44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Homepage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FE62C3-C70B-1FE4-9E6D-B1B078473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94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DD931A-F449-4272-AA83-85A0AF1B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Homepage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617FA7-C3A4-43CF-504B-B51D39156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會顯示登入者名稱以及其權限類別</a:t>
            </a:r>
            <a:endParaRPr lang="en-US" altLang="zh-TW" dirty="0"/>
          </a:p>
          <a:p>
            <a:r>
              <a:rPr lang="en-US" altLang="zh-TW" dirty="0"/>
              <a:t>View Service Schedule</a:t>
            </a:r>
          </a:p>
          <a:p>
            <a:r>
              <a:rPr lang="en-US" altLang="zh-TW" dirty="0"/>
              <a:t>Modify Service Schedule (not for student)</a:t>
            </a:r>
          </a:p>
          <a:p>
            <a:r>
              <a:rPr lang="en-US" altLang="zh-TW" dirty="0"/>
              <a:t>Comment (not for student)</a:t>
            </a:r>
          </a:p>
          <a:p>
            <a:r>
              <a:rPr lang="en-US" altLang="zh-TW" dirty="0"/>
              <a:t>Background Check</a:t>
            </a:r>
          </a:p>
          <a:p>
            <a:r>
              <a:rPr lang="en-US" altLang="zh-TW" dirty="0"/>
              <a:t>Bulletin Board</a:t>
            </a:r>
          </a:p>
          <a:p>
            <a:r>
              <a:rPr lang="en-US" altLang="zh-TW" dirty="0"/>
              <a:t>Message Board</a:t>
            </a:r>
          </a:p>
          <a:p>
            <a:r>
              <a:rPr lang="en-US" altLang="zh-TW" dirty="0"/>
              <a:t>Logout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332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教育類主題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322_TF03462902_TF03462902.potx" id="{75934AA0-EA7E-48C9-AC6C-B8776C9980C1}" vid="{F712579A-141C-4177-A05B-4907AD265093}"/>
    </a:ext>
  </a:extLst>
</a:theme>
</file>

<file path=ppt/theme/theme2.xml><?xml version="1.0" encoding="utf-8"?>
<a:theme xmlns:a="http://schemas.openxmlformats.org/drawingml/2006/main" name="Office 佈景主題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教育類主題簡報：黑板手繪設計 (寬螢幕)</Template>
  <TotalTime>52</TotalTime>
  <Words>295</Words>
  <Application>Microsoft Office PowerPoint</Application>
  <PresentationFormat>寬螢幕</PresentationFormat>
  <Paragraphs>55</Paragraphs>
  <Slides>27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1" baseType="lpstr">
      <vt:lpstr>Microsoft JhengHei UI</vt:lpstr>
      <vt:lpstr>Calibri</vt:lpstr>
      <vt:lpstr>Wingdings</vt:lpstr>
      <vt:lpstr>教育類主題 16x9</vt:lpstr>
      <vt:lpstr>Service Manage System</vt:lpstr>
      <vt:lpstr>Login</vt:lpstr>
      <vt:lpstr>Login</vt:lpstr>
      <vt:lpstr>Login</vt:lpstr>
      <vt:lpstr>Login Error</vt:lpstr>
      <vt:lpstr>Login Register 會儲存用戶資料以便登入</vt:lpstr>
      <vt:lpstr>Re Login</vt:lpstr>
      <vt:lpstr>Homepage</vt:lpstr>
      <vt:lpstr>Homepage</vt:lpstr>
      <vt:lpstr>Homepage</vt:lpstr>
      <vt:lpstr>View Service Schedule</vt:lpstr>
      <vt:lpstr>View Service Schedule</vt:lpstr>
      <vt:lpstr>Modify Service Schedule</vt:lpstr>
      <vt:lpstr>Modify Service Schedule - Insert</vt:lpstr>
      <vt:lpstr>Modify Service Schedule - Insert</vt:lpstr>
      <vt:lpstr>Modify Service Schedule - Delete</vt:lpstr>
      <vt:lpstr>Comment</vt:lpstr>
      <vt:lpstr>Background Check</vt:lpstr>
      <vt:lpstr>Background Check</vt:lpstr>
      <vt:lpstr>Bulletin Board</vt:lpstr>
      <vt:lpstr>Bulletin Board - Submit</vt:lpstr>
      <vt:lpstr>Bulletin Board - Submit</vt:lpstr>
      <vt:lpstr>Bulletin Board -Delete</vt:lpstr>
      <vt:lpstr>Bulletin Board -Delete</vt:lpstr>
      <vt:lpstr>Message Board</vt:lpstr>
      <vt:lpstr>Message Board</vt:lpstr>
      <vt:lpstr>Logout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 Manage System</dc:title>
  <dc:creator>宇同 嚴</dc:creator>
  <cp:lastModifiedBy>宇同 嚴</cp:lastModifiedBy>
  <cp:revision>3</cp:revision>
  <dcterms:created xsi:type="dcterms:W3CDTF">2022-12-04T14:06:49Z</dcterms:created>
  <dcterms:modified xsi:type="dcterms:W3CDTF">2022-12-04T14:59:06Z</dcterms:modified>
</cp:coreProperties>
</file>